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26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-1" y="573612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0" y="5484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PM2.5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 vs. MAX-DOAS aerosol extinction coefficient data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85208" y="5322769"/>
            <a:ext cx="59885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Meiryo UI" panose="020B0604030504040204" pitchFamily="50" charset="-128"/>
              <a:buChar char="▶"/>
            </a:pPr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Agreement looks promising.</a:t>
            </a:r>
          </a:p>
          <a:p>
            <a:pPr marL="285750" indent="-285750">
              <a:buFont typeface="Meiryo UI" panose="020B0604030504040204" pitchFamily="50" charset="-128"/>
              <a:buChar char="▶"/>
            </a:pPr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MAX-DOAS data have been categorized using near-surface RH data from MAX-DOAS H</a:t>
            </a:r>
            <a:r>
              <a:rPr kumimoji="1" lang="en-US" altLang="ja-JP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O data and </a:t>
            </a:r>
            <a:r>
              <a:rPr kumimoji="1"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NCEP</a:t>
            </a:r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Meiryo UI" panose="020B0604030504040204" pitchFamily="50" charset="-128"/>
              <a:buChar char="▶"/>
            </a:pPr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MAX-DOAS values can be larger when more coarse particles were present, but not for </a:t>
            </a:r>
            <a:r>
              <a:rPr kumimoji="1"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r>
              <a:rPr kumimoji="1" lang="en-US" altLang="ja-JP" sz="1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2.5</a:t>
            </a:r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values.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5" y="817299"/>
            <a:ext cx="7758757" cy="4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980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</TotalTime>
  <Words>46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113</cp:revision>
  <dcterms:created xsi:type="dcterms:W3CDTF">2013-05-01T02:16:19Z</dcterms:created>
  <dcterms:modified xsi:type="dcterms:W3CDTF">2019-11-27T13:06:30Z</dcterms:modified>
</cp:coreProperties>
</file>