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26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1C72-5522-403D-A513-29A5ED3042D3}" type="datetime1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81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F825-1F12-49E2-A030-EAD54C64D123}" type="datetime1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24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374E-45B7-48EB-A7B7-39B839A1F29D}" type="datetime1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06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8BE3-2950-43AA-96BB-A768AE4BBF1F}" type="datetime1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6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4141-04C0-4624-9F2E-8889C32F3444}" type="datetime1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2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EC78-1DC2-4F11-B561-DCF0B87C134D}" type="datetime1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42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AA66-42E9-4984-A3CA-61FA0D335D40}" type="datetime1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8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9F9-4A15-450B-A0C7-2D2B8DB13C6E}" type="datetime1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28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3B-1E99-4B90-A2A0-4757127AB91D}" type="datetime1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47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CF7E-DEA0-484D-B047-B43919F0D988}" type="datetime1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84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4F29-9CCA-429A-B1D0-D4C87BA498B9}" type="datetime1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68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62EE5-E4BB-4694-A62A-B703A0DEA096}" type="datetime1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9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 flipV="1">
            <a:off x="-1" y="573612"/>
            <a:ext cx="9144000" cy="321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0" y="5484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PM2.5</a:t>
            </a: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 vs. MAX-DOAS aerosol extinction coefficient data</a:t>
            </a:r>
            <a:endParaRPr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85208" y="5322769"/>
            <a:ext cx="59885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Meiryo UI" panose="020B0604030504040204" pitchFamily="50" charset="-128"/>
              <a:buChar char="▶"/>
            </a:pPr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Agreement looks promising.</a:t>
            </a:r>
          </a:p>
          <a:p>
            <a:pPr marL="285750" indent="-285750">
              <a:buFont typeface="Meiryo UI" panose="020B0604030504040204" pitchFamily="50" charset="-128"/>
              <a:buChar char="▶"/>
            </a:pPr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MAX-DOAS data have been categorized using near-surface RH data from MAX-DOAS H</a:t>
            </a:r>
            <a:r>
              <a:rPr kumimoji="1" lang="en-US" altLang="ja-JP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O data and </a:t>
            </a:r>
            <a:r>
              <a:rPr kumimoji="1"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NCEP</a:t>
            </a:r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Meiryo UI" panose="020B0604030504040204" pitchFamily="50" charset="-128"/>
              <a:buChar char="▶"/>
            </a:pPr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MAX-DOAS values can be larger when more coarse particles were present, but not for </a:t>
            </a:r>
            <a:r>
              <a:rPr kumimoji="1"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PM</a:t>
            </a:r>
            <a:r>
              <a:rPr kumimoji="1" lang="en-US" altLang="ja-JP" sz="1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  <a:r>
              <a:rPr kumimoji="1"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values.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95" y="817299"/>
            <a:ext cx="7758757" cy="4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980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1100</TotalTime>
  <Words>46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入江 仁士</cp:lastModifiedBy>
  <cp:revision>113</cp:revision>
  <dcterms:created xsi:type="dcterms:W3CDTF">2013-05-01T02:16:19Z</dcterms:created>
  <dcterms:modified xsi:type="dcterms:W3CDTF">2019-11-27T13:06:30Z</dcterms:modified>
</cp:coreProperties>
</file>